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85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87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8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16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55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6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01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5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5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05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260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77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75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49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28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8FDA8-5030-F44C-8FBB-FEF713574F4D}" type="datetimeFigureOut">
              <a:rPr lang="en-US" smtClean="0"/>
              <a:t>9/16/15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55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Surrogate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Mean</a:t>
            </a:r>
            <a:r>
              <a:rPr lang="zh-CN" altLang="en-US" dirty="0" smtClean="0"/>
              <a:t> </a:t>
            </a:r>
            <a:r>
              <a:rPr lang="en-US" altLang="zh-CN" dirty="0" smtClean="0"/>
              <a:t>Heterogeneity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Meilei</a:t>
            </a:r>
            <a:r>
              <a:rPr lang="zh-CN" altLang="en-US" dirty="0" smtClean="0"/>
              <a:t> </a:t>
            </a:r>
            <a:r>
              <a:rPr lang="en-US" altLang="zh-CN" dirty="0" smtClean="0"/>
              <a:t>Jiang</a:t>
            </a:r>
          </a:p>
          <a:p>
            <a:r>
              <a:rPr lang="en-US" dirty="0" smtClean="0"/>
              <a:t>Department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Statistics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Operations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192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size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85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1</a:t>
            </a:r>
            <a:endParaRPr lang="en-US" dirty="0"/>
          </a:p>
        </p:txBody>
      </p:sp>
      <p:pic>
        <p:nvPicPr>
          <p:cNvPr id="3" name="Picture 2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789" y="1254165"/>
            <a:ext cx="4483067" cy="560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40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1</a:t>
            </a:r>
            <a:endParaRPr lang="en-US" dirty="0"/>
          </a:p>
        </p:txBody>
      </p:sp>
      <p:pic>
        <p:nvPicPr>
          <p:cNvPr id="3" name="Picture 2" descr="ubg5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096" y="1264633"/>
            <a:ext cx="4452464" cy="556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150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1</a:t>
            </a:r>
            <a:endParaRPr lang="en-US" dirty="0"/>
          </a:p>
        </p:txBody>
      </p:sp>
      <p:pic>
        <p:nvPicPr>
          <p:cNvPr id="3" name="Picture 2" descr="ubg4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992" y="1300456"/>
            <a:ext cx="4446034" cy="555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870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1</a:t>
            </a:r>
            <a:endParaRPr lang="en-US" dirty="0"/>
          </a:p>
        </p:txBody>
      </p:sp>
      <p:pic>
        <p:nvPicPr>
          <p:cNvPr id="3" name="Picture 2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55" y="1300457"/>
            <a:ext cx="4130865" cy="4130865"/>
          </a:xfrm>
          <a:prstGeom prst="rect">
            <a:avLst/>
          </a:prstGeom>
        </p:spPr>
      </p:pic>
      <p:pic>
        <p:nvPicPr>
          <p:cNvPr id="4" name="Picture 3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134" y="1300457"/>
            <a:ext cx="4130865" cy="413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35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3" name="Picture 2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188" y="1178060"/>
            <a:ext cx="4543951" cy="567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86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3" name="Picture 2" descr="ubg5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686" y="1269858"/>
            <a:ext cx="4470512" cy="558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107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3" name="Picture 2" descr="ubg4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090" y="1254559"/>
            <a:ext cx="4482752" cy="560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8186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3" name="Picture 2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2" y="1132163"/>
            <a:ext cx="4283859" cy="4283859"/>
          </a:xfrm>
          <a:prstGeom prst="rect">
            <a:avLst/>
          </a:prstGeom>
        </p:spPr>
      </p:pic>
      <p:pic>
        <p:nvPicPr>
          <p:cNvPr id="4" name="Picture 3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744" y="1207767"/>
            <a:ext cx="4208255" cy="420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58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3" name="Picture 2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88" y="1254558"/>
            <a:ext cx="4482753" cy="560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500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High</a:t>
            </a:r>
            <a:r>
              <a:rPr lang="zh-CN" altLang="en-US" dirty="0" smtClean="0"/>
              <a:t> </a:t>
            </a:r>
            <a:r>
              <a:rPr lang="en-US" altLang="zh-CN" dirty="0" smtClean="0"/>
              <a:t>dimension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low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size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setting:</a:t>
            </a:r>
          </a:p>
          <a:p>
            <a:pPr lvl="1"/>
            <a:r>
              <a:rPr lang="zh-CN" altLang="zh-CN" dirty="0" smtClean="0"/>
              <a:t>8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columns,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rows</a:t>
            </a:r>
          </a:p>
          <a:p>
            <a:pPr lvl="1"/>
            <a:r>
              <a:rPr lang="zh-CN" altLang="zh-CN" dirty="0" smtClean="0"/>
              <a:t>8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associated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classes: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2.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8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batches: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</a:p>
          <a:p>
            <a:pPr lvl="2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</a:p>
          <a:p>
            <a:pPr lvl="2"/>
            <a:r>
              <a:rPr lang="el-GR" dirty="0" smtClean="0"/>
              <a:t>π</a:t>
            </a:r>
            <a:r>
              <a:rPr lang="en-US" altLang="zh-CN" baseline="-25000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zh-CN" altLang="zh-CN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</a:p>
          <a:p>
            <a:pPr lvl="1"/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goal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labels</a:t>
            </a:r>
            <a:r>
              <a:rPr lang="zh-CN" altLang="en-US" dirty="0" smtClean="0"/>
              <a:t> </a:t>
            </a:r>
            <a:r>
              <a:rPr lang="en-US" altLang="zh-CN" dirty="0" smtClean="0"/>
              <a:t>(primary variable) 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expression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values.</a:t>
            </a:r>
            <a:endParaRPr lang="en-US" altLang="zh-CN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4390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3" name="Picture 2" descr="ubg5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098" y="1254559"/>
            <a:ext cx="4482752" cy="560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2024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3" name="Picture 2" descr="ubg4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986" y="1147462"/>
            <a:ext cx="4568430" cy="571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842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3" name="Picture 2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2" y="1146570"/>
            <a:ext cx="4254154" cy="4254154"/>
          </a:xfrm>
          <a:prstGeom prst="rect">
            <a:avLst/>
          </a:prstGeom>
        </p:spPr>
      </p:pic>
      <p:pic>
        <p:nvPicPr>
          <p:cNvPr id="4" name="Picture 3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248" y="1146570"/>
            <a:ext cx="4284752" cy="428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538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Positive</a:t>
            </a:r>
            <a:r>
              <a:rPr lang="zh-CN" altLang="en-US" dirty="0" smtClean="0"/>
              <a:t> </a:t>
            </a:r>
            <a:r>
              <a:rPr lang="en-US" altLang="zh-CN" dirty="0"/>
              <a:t>c</a:t>
            </a:r>
            <a:r>
              <a:rPr lang="en-US" dirty="0" smtClean="0"/>
              <a:t>orrelation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amplification.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580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zh-CN" altLang="zh-CN" dirty="0"/>
              <a:t>3</a:t>
            </a:r>
            <a:endParaRPr lang="en-US" dirty="0"/>
          </a:p>
        </p:txBody>
      </p:sp>
      <p:pic>
        <p:nvPicPr>
          <p:cNvPr id="3" name="Picture 2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823" y="1206832"/>
            <a:ext cx="4520934" cy="565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36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zh-CN" altLang="zh-CN" dirty="0"/>
              <a:t>3</a:t>
            </a:r>
            <a:endParaRPr lang="en-US" dirty="0"/>
          </a:p>
        </p:txBody>
      </p:sp>
      <p:pic>
        <p:nvPicPr>
          <p:cNvPr id="3" name="Picture 2" descr="ubg5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384" y="1208660"/>
            <a:ext cx="4519471" cy="564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45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zh-CN" altLang="zh-CN" dirty="0" smtClean="0"/>
              <a:t>3</a:t>
            </a:r>
            <a:endParaRPr lang="en-US" dirty="0"/>
          </a:p>
        </p:txBody>
      </p:sp>
      <p:pic>
        <p:nvPicPr>
          <p:cNvPr id="3" name="Picture 2" descr="ubg4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986" y="1223960"/>
            <a:ext cx="4507232" cy="563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773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zh-CN" altLang="zh-CN" dirty="0" smtClean="0"/>
              <a:t>3</a:t>
            </a:r>
            <a:endParaRPr lang="en-US" dirty="0"/>
          </a:p>
        </p:txBody>
      </p:sp>
      <p:pic>
        <p:nvPicPr>
          <p:cNvPr id="3" name="Picture 2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7" y="1070072"/>
            <a:ext cx="4330651" cy="4330651"/>
          </a:xfrm>
          <a:prstGeom prst="rect">
            <a:avLst/>
          </a:prstGeom>
        </p:spPr>
      </p:pic>
      <p:pic>
        <p:nvPicPr>
          <p:cNvPr id="4" name="Picture 3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694" y="1212286"/>
            <a:ext cx="4188437" cy="418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53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zh-CN" altLang="zh-CN" dirty="0" smtClean="0"/>
              <a:t>3</a:t>
            </a:r>
            <a:endParaRPr lang="en-US" dirty="0"/>
          </a:p>
        </p:txBody>
      </p:sp>
      <p:pic>
        <p:nvPicPr>
          <p:cNvPr id="3" name="Picture 2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863" y="1162762"/>
            <a:ext cx="4556190" cy="569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175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zh-CN" altLang="zh-CN" dirty="0" smtClean="0"/>
              <a:t>3</a:t>
            </a:r>
            <a:endParaRPr lang="en-US" dirty="0"/>
          </a:p>
        </p:txBody>
      </p:sp>
      <p:pic>
        <p:nvPicPr>
          <p:cNvPr id="3" name="Picture 2" descr="ubg5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484" y="1223960"/>
            <a:ext cx="4507231" cy="563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865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Fixed</a:t>
            </a:r>
            <a:r>
              <a:rPr lang="zh-CN" altLang="en-US" dirty="0" smtClean="0"/>
              <a:t> </a:t>
            </a:r>
            <a:r>
              <a:rPr lang="en-US" altLang="zh-CN" dirty="0"/>
              <a:t>E</a:t>
            </a:r>
            <a:r>
              <a:rPr lang="en-US" altLang="zh-CN" dirty="0" smtClean="0"/>
              <a:t>ffects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ANOVA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settings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 variable effect and batch effect.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t1: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t1</a:t>
            </a:r>
            <a:r>
              <a:rPr lang="zh-CN" altLang="en-US" dirty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t2: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t2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t3: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t3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t4: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  <a:r>
              <a:rPr lang="zh-CN" altLang="en-US" dirty="0" smtClean="0"/>
              <a:t>  </a:t>
            </a:r>
            <a:endParaRPr lang="en-US" altLang="zh-CN" dirty="0" smtClean="0"/>
          </a:p>
          <a:p>
            <a:pPr lvl="1"/>
            <a:r>
              <a:rPr lang="en-US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simulation,</a:t>
            </a:r>
            <a:r>
              <a:rPr lang="zh-CN" altLang="en-US" dirty="0" smtClean="0"/>
              <a:t> </a:t>
            </a:r>
            <a:r>
              <a:rPr lang="en-US" altLang="zh-CN" dirty="0" smtClean="0"/>
              <a:t>(t1,</a:t>
            </a:r>
            <a:r>
              <a:rPr lang="zh-CN" altLang="en-US" dirty="0" smtClean="0"/>
              <a:t> </a:t>
            </a:r>
            <a:r>
              <a:rPr lang="en-US" altLang="zh-CN" dirty="0" smtClean="0"/>
              <a:t>t2</a:t>
            </a:r>
            <a:r>
              <a:rPr lang="zh-CN" altLang="en-US" dirty="0" smtClean="0"/>
              <a:t>,</a:t>
            </a:r>
            <a:r>
              <a:rPr lang="en-US" altLang="zh-CN" dirty="0" smtClean="0"/>
              <a:t>t3,</a:t>
            </a:r>
            <a:r>
              <a:rPr lang="zh-CN" altLang="en-US" dirty="0" smtClean="0"/>
              <a:t> </a:t>
            </a:r>
            <a:r>
              <a:rPr lang="en-US" altLang="zh-CN" dirty="0" smtClean="0"/>
              <a:t>t4)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(20,</a:t>
            </a:r>
            <a:r>
              <a:rPr lang="zh-CN" altLang="en-US" dirty="0" smtClean="0"/>
              <a:t> </a:t>
            </a:r>
            <a:r>
              <a:rPr lang="zh-CN" altLang="zh-CN" dirty="0" smtClean="0"/>
              <a:t>4</a:t>
            </a:r>
            <a:r>
              <a:rPr lang="en-US" altLang="zh-CN" dirty="0" smtClean="0"/>
              <a:t>0,</a:t>
            </a:r>
            <a:r>
              <a:rPr lang="zh-CN" altLang="en-US" dirty="0" smtClean="0"/>
              <a:t> </a:t>
            </a:r>
            <a:r>
              <a:rPr lang="en-US" altLang="zh-CN" dirty="0" smtClean="0"/>
              <a:t>60,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100)</a:t>
            </a:r>
          </a:p>
          <a:p>
            <a:pPr lvl="2"/>
            <a:r>
              <a:rPr lang="zh-CN" altLang="zh-CN" dirty="0" smtClean="0"/>
              <a:t>4</a:t>
            </a:r>
            <a:r>
              <a:rPr lang="en-US" altLang="zh-CN" dirty="0" smtClean="0"/>
              <a:t>0%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variable.</a:t>
            </a:r>
          </a:p>
          <a:p>
            <a:pPr lvl="2"/>
            <a:r>
              <a:rPr lang="zh-CN" altLang="zh-CN" dirty="0" smtClean="0"/>
              <a:t>4</a:t>
            </a:r>
            <a:r>
              <a:rPr lang="en-US" altLang="zh-CN" dirty="0" smtClean="0"/>
              <a:t>0</a:t>
            </a:r>
            <a:r>
              <a:rPr lang="zh-CN" altLang="en-US" dirty="0" smtClean="0"/>
              <a:t>%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batch.</a:t>
            </a:r>
          </a:p>
          <a:p>
            <a:pPr lvl="2"/>
            <a:r>
              <a:rPr lang="zh-CN" altLang="zh-CN" dirty="0" smtClean="0"/>
              <a:t>2</a:t>
            </a:r>
            <a:r>
              <a:rPr lang="en-US" altLang="zh-CN" dirty="0" smtClean="0"/>
              <a:t>0%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7921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zh-CN" altLang="zh-CN" dirty="0" smtClean="0"/>
              <a:t>3</a:t>
            </a:r>
            <a:endParaRPr lang="en-US" dirty="0"/>
          </a:p>
        </p:txBody>
      </p:sp>
      <p:pic>
        <p:nvPicPr>
          <p:cNvPr id="3" name="Picture 2" descr="ubg4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987" y="1215909"/>
            <a:ext cx="4449413" cy="556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952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zh-CN" altLang="zh-CN" dirty="0" smtClean="0"/>
              <a:t>3</a:t>
            </a:r>
            <a:endParaRPr lang="en-US" dirty="0"/>
          </a:p>
        </p:txBody>
      </p:sp>
      <p:pic>
        <p:nvPicPr>
          <p:cNvPr id="3" name="Picture 2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1" y="1238363"/>
            <a:ext cx="4223554" cy="4223554"/>
          </a:xfrm>
          <a:prstGeom prst="rect">
            <a:avLst/>
          </a:prstGeom>
        </p:spPr>
      </p:pic>
      <p:pic>
        <p:nvPicPr>
          <p:cNvPr id="4" name="Picture 3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934" y="1238362"/>
            <a:ext cx="4223555" cy="422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385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</a:t>
            </a:r>
            <a:r>
              <a:rPr lang="zh-CN" altLang="zh-CN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amplified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then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shifted.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shift.</a:t>
            </a:r>
          </a:p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amplification.</a:t>
            </a:r>
          </a:p>
        </p:txBody>
      </p:sp>
    </p:spTree>
    <p:extLst>
      <p:ext uri="{BB962C8B-B14F-4D97-AF65-F5344CB8AC3E}">
        <p14:creationId xmlns:p14="http://schemas.microsoft.com/office/powerpoint/2010/main" val="2621580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r>
              <a:rPr lang="en-US" dirty="0" smtClean="0"/>
              <a:t> of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</a:p>
          <a:p>
            <a:pPr lvl="1"/>
            <a:r>
              <a:rPr lang="en-US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1: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</a:p>
          <a:p>
            <a:pPr lvl="1"/>
            <a:r>
              <a:rPr lang="en-US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n-US" altLang="zh-CN" dirty="0" smtClean="0"/>
              <a:t>-2</a:t>
            </a:r>
          </a:p>
          <a:p>
            <a:r>
              <a:rPr lang="en-US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</a:p>
          <a:p>
            <a:pPr lvl="1"/>
            <a:r>
              <a:rPr lang="en-US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1: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</a:p>
          <a:p>
            <a:pPr lvl="1"/>
            <a:r>
              <a:rPr lang="en-US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n-US" altLang="zh-CN" dirty="0" smtClean="0"/>
              <a:t>-2</a:t>
            </a:r>
          </a:p>
          <a:p>
            <a:r>
              <a:rPr lang="en-US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dirty="0" smtClean="0"/>
              <a:t>N</a:t>
            </a:r>
            <a:r>
              <a:rPr lang="en-US" altLang="zh-CN" dirty="0" smtClean="0"/>
              <a:t>(0</a:t>
            </a:r>
            <a:r>
              <a:rPr lang="zh-CN" altLang="en-US" dirty="0" smtClean="0"/>
              <a:t> 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889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r>
              <a:rPr lang="en-US" dirty="0" smtClean="0"/>
              <a:t> of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 smtClean="0"/>
              <a:t>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0.5</a:t>
            </a:r>
          </a:p>
          <a:p>
            <a:r>
              <a:rPr lang="en-US" dirty="0" smtClean="0"/>
              <a:t>Unbalance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en-US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1: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en-US" baseline="-25000" dirty="0" smtClean="0"/>
              <a:t> </a:t>
            </a:r>
            <a:r>
              <a:rPr lang="zh-CN" altLang="zh-CN" dirty="0" smtClean="0"/>
              <a:t>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/>
              <a:t>+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zh-CN" dirty="0" smtClean="0"/>
              <a:t>!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</a:p>
          <a:p>
            <a:pPr lvl="2"/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uncorrelated.</a:t>
            </a:r>
          </a:p>
          <a:p>
            <a:pPr lvl="2"/>
            <a:r>
              <a:rPr lang="en-US" dirty="0" smtClean="0"/>
              <a:t>Sizes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en-US" altLang="zh-CN" dirty="0" smtClean="0"/>
              <a:t>.</a:t>
            </a:r>
            <a:endParaRPr lang="en-US" altLang="zh-CN" dirty="0" smtClean="0"/>
          </a:p>
          <a:p>
            <a:pPr lvl="1"/>
            <a:r>
              <a:rPr lang="en-US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!=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zh-CN" dirty="0" smtClean="0"/>
              <a:t>,</a:t>
            </a:r>
            <a:r>
              <a:rPr lang="el-GR" dirty="0" smtClean="0"/>
              <a:t> 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/>
              <a:t>+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en-US" baseline="-25000" dirty="0" smtClean="0"/>
              <a:t> </a:t>
            </a:r>
            <a:r>
              <a:rPr lang="zh-CN" altLang="en-US" dirty="0" smtClean="0"/>
              <a:t>= </a:t>
            </a:r>
            <a:r>
              <a:rPr lang="en-US" altLang="zh-CN" dirty="0" smtClean="0"/>
              <a:t>1</a:t>
            </a:r>
            <a:r>
              <a:rPr lang="zh-CN" altLang="en-US" dirty="0" smtClean="0"/>
              <a:t> 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correlated.</a:t>
            </a:r>
          </a:p>
          <a:p>
            <a:pPr lvl="2"/>
            <a:r>
              <a:rPr lang="en-US" dirty="0" smtClean="0"/>
              <a:t>Sizes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same.</a:t>
            </a:r>
          </a:p>
          <a:p>
            <a:pPr lvl="1"/>
            <a:r>
              <a:rPr lang="en-US" dirty="0" smtClean="0"/>
              <a:t>Case</a:t>
            </a:r>
            <a:r>
              <a:rPr lang="zh-CN" altLang="en-US" dirty="0" smtClean="0"/>
              <a:t> </a:t>
            </a:r>
            <a:r>
              <a:rPr lang="zh-CN" altLang="zh-CN" dirty="0"/>
              <a:t>3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!=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zh-CN" dirty="0" smtClean="0"/>
              <a:t>,</a:t>
            </a:r>
            <a:r>
              <a:rPr lang="el-GR" dirty="0" smtClean="0"/>
              <a:t> 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 smtClean="0"/>
              <a:t>+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!</a:t>
            </a:r>
            <a:r>
              <a:rPr lang="zh-CN" altLang="en-US" dirty="0" smtClean="0"/>
              <a:t>= </a:t>
            </a:r>
            <a:r>
              <a:rPr lang="en-US" altLang="zh-CN" dirty="0" smtClean="0"/>
              <a:t>1</a:t>
            </a:r>
            <a:r>
              <a:rPr lang="zh-CN" altLang="en-US" dirty="0" smtClean="0"/>
              <a:t> 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uncorrelated.</a:t>
            </a:r>
          </a:p>
          <a:p>
            <a:pPr lvl="2"/>
            <a:r>
              <a:rPr lang="en-US" dirty="0" smtClean="0"/>
              <a:t>Sizes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en-US" altLang="zh-CN" dirty="0" smtClean="0"/>
              <a:t>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560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endParaRPr lang="en-US" dirty="0"/>
          </a:p>
        </p:txBody>
      </p:sp>
      <p:pic>
        <p:nvPicPr>
          <p:cNvPr id="7" name="Picture 6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392" y="1249344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43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</a:t>
            </a:r>
            <a:r>
              <a:rPr lang="en-US" dirty="0" smtClean="0"/>
              <a:t> Design Case 1</a:t>
            </a:r>
            <a:endParaRPr lang="en-US" dirty="0"/>
          </a:p>
        </p:txBody>
      </p:sp>
      <p:pic>
        <p:nvPicPr>
          <p:cNvPr id="3" name="Picture 2" descr="ubg5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719" y="1302459"/>
            <a:ext cx="4444432" cy="555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214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1</a:t>
            </a:r>
            <a:endParaRPr lang="en-US" dirty="0"/>
          </a:p>
        </p:txBody>
      </p:sp>
      <p:pic>
        <p:nvPicPr>
          <p:cNvPr id="3" name="Picture 2" descr="ubg4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390" y="1214004"/>
            <a:ext cx="4515197" cy="564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68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Unbalance Design Case 1</a:t>
            </a:r>
            <a:endParaRPr lang="en-US" dirty="0"/>
          </a:p>
        </p:txBody>
      </p:sp>
      <p:pic>
        <p:nvPicPr>
          <p:cNvPr id="3" name="Picture 2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54" y="1417638"/>
            <a:ext cx="4074383" cy="4074383"/>
          </a:xfrm>
          <a:prstGeom prst="rect">
            <a:avLst/>
          </a:prstGeom>
        </p:spPr>
      </p:pic>
      <p:pic>
        <p:nvPicPr>
          <p:cNvPr id="4" name="Picture 3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859" y="1417638"/>
            <a:ext cx="4013467" cy="401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68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554</Words>
  <Application>Microsoft Macintosh PowerPoint</Application>
  <PresentationFormat>On-screen Show (4:3)</PresentationFormat>
  <Paragraphs>78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Surrogate Variable Analysis On Mean Heterogeneity</vt:lpstr>
      <vt:lpstr>Design of Simulation</vt:lpstr>
      <vt:lpstr>Design of Simulation</vt:lpstr>
      <vt:lpstr>Design of Simulation</vt:lpstr>
      <vt:lpstr>Design of Simulation</vt:lpstr>
      <vt:lpstr>Unbalance Design Case 1</vt:lpstr>
      <vt:lpstr>Unbalance Design Case 1</vt:lpstr>
      <vt:lpstr>Unbalance Design Case 1</vt:lpstr>
      <vt:lpstr>Unbalance Design Case 1</vt:lpstr>
      <vt:lpstr>Unbalance Design Case 1</vt:lpstr>
      <vt:lpstr>Unbalance Design Case 1</vt:lpstr>
      <vt:lpstr>Unbalance Design Case 1</vt:lpstr>
      <vt:lpstr>Unbalance Design Case 1</vt:lpstr>
      <vt:lpstr>Unbalance Design Case 1</vt:lpstr>
      <vt:lpstr>Unbalance Design Case 2</vt:lpstr>
      <vt:lpstr>Unbalance Design Case 2</vt:lpstr>
      <vt:lpstr>Unbalance Design Case 2</vt:lpstr>
      <vt:lpstr>Unbalance Design Case 2</vt:lpstr>
      <vt:lpstr>Unbalance Design Case 2</vt:lpstr>
      <vt:lpstr>Unbalance Design Case 2</vt:lpstr>
      <vt:lpstr>Unbalance Design Case 2</vt:lpstr>
      <vt:lpstr>Unbalance Design Case 2</vt:lpstr>
      <vt:lpstr>Unbalance Design Case 2</vt:lpstr>
      <vt:lpstr>Unbalance Design Case 3</vt:lpstr>
      <vt:lpstr>Unbalance Design Case 3</vt:lpstr>
      <vt:lpstr>Unbalance Design Case 3</vt:lpstr>
      <vt:lpstr>Unbalance Design Case 3</vt:lpstr>
      <vt:lpstr>Unbalance Design Case 3</vt:lpstr>
      <vt:lpstr>Unbalance Design Case 3</vt:lpstr>
      <vt:lpstr>Unbalance Design Case 3</vt:lpstr>
      <vt:lpstr>Unbalance Design Case 3</vt:lpstr>
      <vt:lpstr>Unbalance Design Case 3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Surrogate Variable Analysis On Mean Heterogeneity</dc:title>
  <dc:creator>Meilei Jiang</dc:creator>
  <cp:lastModifiedBy>Meilei Jiang</cp:lastModifiedBy>
  <cp:revision>11</cp:revision>
  <dcterms:created xsi:type="dcterms:W3CDTF">2015-09-16T13:57:10Z</dcterms:created>
  <dcterms:modified xsi:type="dcterms:W3CDTF">2015-09-16T15:49:50Z</dcterms:modified>
</cp:coreProperties>
</file>

<file path=docProps/thumbnail.jpeg>
</file>